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87" r:id="rId4"/>
    <p:sldId id="289" r:id="rId5"/>
    <p:sldId id="296" r:id="rId6"/>
    <p:sldId id="312" r:id="rId7"/>
    <p:sldId id="322" r:id="rId8"/>
    <p:sldId id="344" r:id="rId9"/>
    <p:sldId id="346" r:id="rId10"/>
    <p:sldId id="355" r:id="rId11"/>
    <p:sldId id="357" r:id="rId12"/>
    <p:sldId id="362" r:id="rId13"/>
    <p:sldId id="364" r:id="rId14"/>
    <p:sldId id="370" r:id="rId15"/>
    <p:sldId id="379" r:id="rId16"/>
    <p:sldId id="385" r:id="rId17"/>
    <p:sldId id="415" r:id="rId18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5C8B4-953F-DD91-F81D-D0DAADF91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266A1-F8F7-D4F8-B087-8B44E83E1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031E2-11B0-6D23-D5CD-6D2E4F868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EAC8C-CDC7-493C-9011-CD86D77DE0E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5B253-862E-FE64-1EA1-AE143250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7835A-5662-75E3-077C-DB617636B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7E32-DD47-44B2-BC32-82C10F43FB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861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5AC13-A073-0D87-1505-A058F5C3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520DBD-0B5B-9412-414B-7EA7AD711C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19E8B-BB1E-42B3-C988-CF2C2A31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EAC8C-CDC7-493C-9011-CD86D77DE0E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27E33-5563-F651-7D30-45CC53BB7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6DFE-FA76-DA2C-0596-DFFDFFD8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7E32-DD47-44B2-BC32-82C10F43FB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700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28BE9E-937E-0951-C531-9EB873CD4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56F7A7-1831-DE84-53CB-7F4D5CF7E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E9A06-2617-A4C5-B66C-9F4F0B404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EAC8C-CDC7-493C-9011-CD86D77DE0E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B3CF4-5C2E-CF05-9D2E-978C9ADBA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5DF29-7ED3-F446-AE2B-DB1AFDC07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7E32-DD47-44B2-BC32-82C10F43FB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903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FCF-EECA-E8B1-F758-E205AC3B7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06856-66C9-7F2C-DB20-0A974FDFB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819D2-9CFD-BE0C-6EC8-124BFEBB6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EAC8C-CDC7-493C-9011-CD86D77DE0E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53F6B-EDB5-3589-EAAD-7D01B3C04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70721-A6DC-3E3D-922C-6735A4141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7E32-DD47-44B2-BC32-82C10F43FB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425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FD014-1DD1-90F2-C526-9CC89CB85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B196D-814E-26AF-2245-0822F2013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100AD-5808-B4E7-6A8D-AD4715E1F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EAC8C-CDC7-493C-9011-CD86D77DE0E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441FB-53E1-04EC-AE76-11CEA2B67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E65DC-4756-BAA9-E5C8-2D7C25E9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7E32-DD47-44B2-BC32-82C10F43FB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838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D4A9B-68C2-87DE-8A9B-A13CB5CE3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BFEE9-CD25-4150-B9B6-DC107A207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4FCAF-CFDA-3CAD-6D5D-8BF3F8175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3DD6C9-55C4-D27C-2229-D63B42F42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EAC8C-CDC7-493C-9011-CD86D77DE0E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21AC7-8E88-1D60-1BD7-557128089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220A8-822C-8BD4-9DCB-9BDAB144F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7E32-DD47-44B2-BC32-82C10F43FB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11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4A767-7F8D-5F6A-77FD-639A5B3A0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4C875-EF8C-B23B-0EE6-9985ADED9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17193-6750-2B2E-E596-486E07519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0AACE-E363-D3A2-9AAD-461288DBF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3958DB-3B78-8B05-2443-1F65A1B753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5E850F-6BCF-9BF6-64A4-161A42F9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EAC8C-CDC7-493C-9011-CD86D77DE0E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33577-2F76-EB8F-3962-D4227CFC4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10E35-4082-1671-EE7D-2D4FBB8DC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7E32-DD47-44B2-BC32-82C10F43FB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765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4592-4259-395C-601B-1EDC6BDA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D1B9B-076E-6121-EBE5-32FBEDED7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EAC8C-CDC7-493C-9011-CD86D77DE0E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97309-00BC-778C-9BA6-0A19B7ED1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B44CB-8FA2-35BD-6238-5383D881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7E32-DD47-44B2-BC32-82C10F43FB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425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36DF86-6985-11C7-FE07-48C23778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EAC8C-CDC7-493C-9011-CD86D77DE0E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726F2-4AAE-858C-1D38-1B33EC1BF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9B237-43B4-C746-0DA2-680DD0F4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7E32-DD47-44B2-BC32-82C10F43FB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785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0640A-B113-406B-11DF-4824B0A36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CA48F-8FF3-BAE8-6532-37BF60560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BD0EB-9BA6-2A24-F8D5-B42A94BCE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B5A52-D04A-8A2F-0CA0-3CC651339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EAC8C-CDC7-493C-9011-CD86D77DE0E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903B2-D30A-C16C-5AB6-804DD86C0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27D68-CB75-4E10-7CC3-7CC80DB87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7E32-DD47-44B2-BC32-82C10F43FB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00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BDF9B-CC6F-FC8D-4EF8-9A409658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D8AB7C-6E74-4BC2-4B85-50BE0A3E17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83609-34CE-4073-567D-3F762A085D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54F530-E0B1-3189-7FD7-548A7D2A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EAC8C-CDC7-493C-9011-CD86D77DE0E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70B2B-230B-B8B7-6271-06FAE278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35A7F-9A84-0492-6FDD-F59C35699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7E32-DD47-44B2-BC32-82C10F43FB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021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E9021A-4164-5A83-58FF-4C5019FBC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A4E6E-3D14-FD8E-BF1D-A64C512F6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4E2CA-241E-05E8-379F-1627F3300E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EAC8C-CDC7-493C-9011-CD86D77DE0E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B8F3B-01C5-2A9C-F173-585A821D3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C583A-3FA9-8B82-34A3-ABF6D3922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7E32-DD47-44B2-BC32-82C10F43FB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305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92E8E-ADFC-0325-525F-B6249B381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EDF25-9D0C-13DF-F7DA-DDC770B11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P.Samatha Ramakrishna</a:t>
            </a:r>
          </a:p>
        </p:txBody>
      </p:sp>
    </p:spTree>
    <p:extLst>
      <p:ext uri="{BB962C8B-B14F-4D97-AF65-F5344CB8AC3E}">
        <p14:creationId xmlns:p14="http://schemas.microsoft.com/office/powerpoint/2010/main" val="2149411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461)">
            <a:extLst>
              <a:ext uri="{FF2B5EF4-FFF2-40B4-BE49-F238E27FC236}">
                <a16:creationId xmlns:a16="http://schemas.microsoft.com/office/drawing/2014/main" id="{D17DA637-31BE-B2AC-31A1-333EFE0AC6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79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463)">
            <a:extLst>
              <a:ext uri="{FF2B5EF4-FFF2-40B4-BE49-F238E27FC236}">
                <a16:creationId xmlns:a16="http://schemas.microsoft.com/office/drawing/2014/main" id="{B5D4382E-6779-B031-B57E-CCC688AB0F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43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468)">
            <a:extLst>
              <a:ext uri="{FF2B5EF4-FFF2-40B4-BE49-F238E27FC236}">
                <a16:creationId xmlns:a16="http://schemas.microsoft.com/office/drawing/2014/main" id="{F8724EEA-7448-FE5F-BA08-68AFC99517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02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470)">
            <a:extLst>
              <a:ext uri="{FF2B5EF4-FFF2-40B4-BE49-F238E27FC236}">
                <a16:creationId xmlns:a16="http://schemas.microsoft.com/office/drawing/2014/main" id="{71E1829E-C4E7-7E01-261D-1101C65152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05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476)">
            <a:extLst>
              <a:ext uri="{FF2B5EF4-FFF2-40B4-BE49-F238E27FC236}">
                <a16:creationId xmlns:a16="http://schemas.microsoft.com/office/drawing/2014/main" id="{D361F8C8-9001-A608-77C3-CFCF1B237C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43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485)">
            <a:extLst>
              <a:ext uri="{FF2B5EF4-FFF2-40B4-BE49-F238E27FC236}">
                <a16:creationId xmlns:a16="http://schemas.microsoft.com/office/drawing/2014/main" id="{915C8FFE-3F70-395F-1952-F76F84A0D7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11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491)">
            <a:extLst>
              <a:ext uri="{FF2B5EF4-FFF2-40B4-BE49-F238E27FC236}">
                <a16:creationId xmlns:a16="http://schemas.microsoft.com/office/drawing/2014/main" id="{548CF9D6-542A-D957-778D-B53BD54AC2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0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521)">
            <a:extLst>
              <a:ext uri="{FF2B5EF4-FFF2-40B4-BE49-F238E27FC236}">
                <a16:creationId xmlns:a16="http://schemas.microsoft.com/office/drawing/2014/main" id="{215A78FE-AD8C-653F-50C5-084E40A647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18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391)">
            <a:extLst>
              <a:ext uri="{FF2B5EF4-FFF2-40B4-BE49-F238E27FC236}">
                <a16:creationId xmlns:a16="http://schemas.microsoft.com/office/drawing/2014/main" id="{C2818E34-241F-40D8-001D-6E2358D399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57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393)">
            <a:extLst>
              <a:ext uri="{FF2B5EF4-FFF2-40B4-BE49-F238E27FC236}">
                <a16:creationId xmlns:a16="http://schemas.microsoft.com/office/drawing/2014/main" id="{28FEB037-826E-3732-7AAE-AAADE8A4D2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77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395)">
            <a:extLst>
              <a:ext uri="{FF2B5EF4-FFF2-40B4-BE49-F238E27FC236}">
                <a16:creationId xmlns:a16="http://schemas.microsoft.com/office/drawing/2014/main" id="{4E13F8D2-B550-89B1-6E8C-96C26DA654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41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402)">
            <a:extLst>
              <a:ext uri="{FF2B5EF4-FFF2-40B4-BE49-F238E27FC236}">
                <a16:creationId xmlns:a16="http://schemas.microsoft.com/office/drawing/2014/main" id="{FDDCEBB8-8EF2-A94C-F71E-97D54AEF5E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0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418)">
            <a:extLst>
              <a:ext uri="{FF2B5EF4-FFF2-40B4-BE49-F238E27FC236}">
                <a16:creationId xmlns:a16="http://schemas.microsoft.com/office/drawing/2014/main" id="{843F4EDA-E8FD-EF52-BC35-5BBCFF4700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85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428)">
            <a:extLst>
              <a:ext uri="{FF2B5EF4-FFF2-40B4-BE49-F238E27FC236}">
                <a16:creationId xmlns:a16="http://schemas.microsoft.com/office/drawing/2014/main" id="{6BF991A4-6910-7CA5-DAF6-A858EAB27D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64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450)">
            <a:extLst>
              <a:ext uri="{FF2B5EF4-FFF2-40B4-BE49-F238E27FC236}">
                <a16:creationId xmlns:a16="http://schemas.microsoft.com/office/drawing/2014/main" id="{09035837-551C-E135-65B4-DEB4D32091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55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452)">
            <a:extLst>
              <a:ext uri="{FF2B5EF4-FFF2-40B4-BE49-F238E27FC236}">
                <a16:creationId xmlns:a16="http://schemas.microsoft.com/office/drawing/2014/main" id="{68C51122-143B-FBF0-8CE9-0CBF8E1FF0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73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</Words>
  <Application>Microsoft Office PowerPoint</Application>
  <PresentationFormat>Widescreen</PresentationFormat>
  <Paragraphs>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2</cp:revision>
  <dcterms:created xsi:type="dcterms:W3CDTF">2022-09-18T12:47:30Z</dcterms:created>
  <dcterms:modified xsi:type="dcterms:W3CDTF">2022-09-18T14:50:22Z</dcterms:modified>
</cp:coreProperties>
</file>